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96012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09"/>
    <p:restoredTop sz="94635"/>
  </p:normalViewPr>
  <p:slideViewPr>
    <p:cSldViewPr snapToGrid="0" snapToObjects="1">
      <p:cViewPr varScale="1">
        <p:scale>
          <a:sx n="288" d="100"/>
          <a:sy n="288" d="100"/>
        </p:scale>
        <p:origin x="184" y="10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0150" y="598593"/>
            <a:ext cx="7200900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1921087"/>
            <a:ext cx="7200900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20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94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194733"/>
            <a:ext cx="2070259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194733"/>
            <a:ext cx="6090761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4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9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911860"/>
            <a:ext cx="8281035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2447714"/>
            <a:ext cx="8281035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852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973666"/>
            <a:ext cx="408051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973666"/>
            <a:ext cx="408051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1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194734"/>
            <a:ext cx="8281035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896620"/>
            <a:ext cx="4061757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1336040"/>
            <a:ext cx="4061757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7" y="896620"/>
            <a:ext cx="4081761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7" y="1336040"/>
            <a:ext cx="4081761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562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69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7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243840"/>
            <a:ext cx="309663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526627"/>
            <a:ext cx="4860608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1097280"/>
            <a:ext cx="309663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1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243840"/>
            <a:ext cx="309663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526627"/>
            <a:ext cx="4860608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1097280"/>
            <a:ext cx="309663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194734"/>
            <a:ext cx="8281035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973666"/>
            <a:ext cx="8281035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3390054"/>
            <a:ext cx="216027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82F57-DB5A-0541-9EB5-6DD2035EE91A}" type="datetimeFigureOut">
              <a:rPr lang="en-US" smtClean="0"/>
              <a:t>3/28/22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3390054"/>
            <a:ext cx="3240405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3390054"/>
            <a:ext cx="216027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B1BA6-9654-2C43-AE34-9739E3760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1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4" name="Group 743">
            <a:extLst>
              <a:ext uri="{FF2B5EF4-FFF2-40B4-BE49-F238E27FC236}">
                <a16:creationId xmlns:a16="http://schemas.microsoft.com/office/drawing/2014/main" id="{67EFF25D-4D47-1748-B9F7-17D913094FAA}"/>
              </a:ext>
            </a:extLst>
          </p:cNvPr>
          <p:cNvGrpSpPr/>
          <p:nvPr/>
        </p:nvGrpSpPr>
        <p:grpSpPr>
          <a:xfrm>
            <a:off x="0" y="0"/>
            <a:ext cx="9547634" cy="3580618"/>
            <a:chOff x="0" y="0"/>
            <a:chExt cx="9547634" cy="3580618"/>
          </a:xfrm>
        </p:grpSpPr>
        <p:sp>
          <p:nvSpPr>
            <p:cNvPr id="745" name="Rectangle 744">
              <a:extLst>
                <a:ext uri="{FF2B5EF4-FFF2-40B4-BE49-F238E27FC236}">
                  <a16:creationId xmlns:a16="http://schemas.microsoft.com/office/drawing/2014/main" id="{0C4EBC33-4DAF-434F-BAFB-2F49A8B59A01}"/>
                </a:ext>
              </a:extLst>
            </p:cNvPr>
            <p:cNvSpPr/>
            <p:nvPr/>
          </p:nvSpPr>
          <p:spPr>
            <a:xfrm>
              <a:off x="0" y="0"/>
              <a:ext cx="3216926" cy="3216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dirty="0">
                <a:solidFill>
                  <a:sysClr val="windowText" lastClr="000000"/>
                </a:solidFill>
                <a:latin typeface="Linux Libertine O" panose="02000503000000000000" pitchFamily="2" charset="0"/>
                <a:ea typeface="Linux Libertine O" panose="02000503000000000000" pitchFamily="2" charset="0"/>
                <a:cs typeface="Linux Libertine O" panose="02000503000000000000" pitchFamily="2" charset="0"/>
              </a:endParaRPr>
            </a:p>
          </p:txBody>
        </p:sp>
        <p:cxnSp>
          <p:nvCxnSpPr>
            <p:cNvPr id="746" name="Straight Connector 745">
              <a:extLst>
                <a:ext uri="{FF2B5EF4-FFF2-40B4-BE49-F238E27FC236}">
                  <a16:creationId xmlns:a16="http://schemas.microsoft.com/office/drawing/2014/main" id="{5032FE77-DEE5-5A40-9D22-107906AB42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6926" y="0"/>
              <a:ext cx="381001" cy="100397"/>
            </a:xfrm>
            <a:prstGeom prst="line">
              <a:avLst/>
            </a:prstGeom>
            <a:ln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7" name="Straight Connector 746">
              <a:extLst>
                <a:ext uri="{FF2B5EF4-FFF2-40B4-BE49-F238E27FC236}">
                  <a16:creationId xmlns:a16="http://schemas.microsoft.com/office/drawing/2014/main" id="{FB15D8D8-8E12-7942-84AB-5088017382F9}"/>
                </a:ext>
              </a:extLst>
            </p:cNvPr>
            <p:cNvCxnSpPr>
              <a:cxnSpLocks/>
            </p:cNvCxnSpPr>
            <p:nvPr/>
          </p:nvCxnSpPr>
          <p:spPr>
            <a:xfrm>
              <a:off x="3216926" y="3138638"/>
              <a:ext cx="381001" cy="72648"/>
            </a:xfrm>
            <a:prstGeom prst="line">
              <a:avLst/>
            </a:prstGeom>
            <a:ln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8" name="Rounded Rectangle 747">
              <a:extLst>
                <a:ext uri="{FF2B5EF4-FFF2-40B4-BE49-F238E27FC236}">
                  <a16:creationId xmlns:a16="http://schemas.microsoft.com/office/drawing/2014/main" id="{4D555DB4-89D4-BC44-9DE1-FD3CB77D2DE5}"/>
                </a:ext>
              </a:extLst>
            </p:cNvPr>
            <p:cNvSpPr/>
            <p:nvPr/>
          </p:nvSpPr>
          <p:spPr>
            <a:xfrm rot="5400000">
              <a:off x="1459002" y="1425755"/>
              <a:ext cx="2929199" cy="34834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rPr>
                <a:t>Last-Level Cache</a:t>
              </a:r>
            </a:p>
          </p:txBody>
        </p:sp>
        <p:grpSp>
          <p:nvGrpSpPr>
            <p:cNvPr id="749" name="Group 748">
              <a:extLst>
                <a:ext uri="{FF2B5EF4-FFF2-40B4-BE49-F238E27FC236}">
                  <a16:creationId xmlns:a16="http://schemas.microsoft.com/office/drawing/2014/main" id="{4C30431F-25DA-6849-A5C9-5B000B4A13E9}"/>
                </a:ext>
              </a:extLst>
            </p:cNvPr>
            <p:cNvGrpSpPr/>
            <p:nvPr/>
          </p:nvGrpSpPr>
          <p:grpSpPr>
            <a:xfrm>
              <a:off x="102624" y="1247279"/>
              <a:ext cx="2544182" cy="239486"/>
              <a:chOff x="320847" y="1459353"/>
              <a:chExt cx="2544182" cy="239486"/>
            </a:xfrm>
          </p:grpSpPr>
          <p:sp>
            <p:nvSpPr>
              <p:cNvPr id="910" name="Rounded Rectangle 909">
                <a:extLst>
                  <a:ext uri="{FF2B5EF4-FFF2-40B4-BE49-F238E27FC236}">
                    <a16:creationId xmlns:a16="http://schemas.microsoft.com/office/drawing/2014/main" id="{0DA6D9AB-F3C2-444E-A2D4-CE5D2594CB98}"/>
                  </a:ext>
                </a:extLst>
              </p:cNvPr>
              <p:cNvSpPr/>
              <p:nvPr/>
            </p:nvSpPr>
            <p:spPr>
              <a:xfrm>
                <a:off x="320847" y="1459353"/>
                <a:ext cx="1191279" cy="239486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ysClr val="windowText" lastClr="000000"/>
                    </a:solidFill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L1/L2 Cache</a:t>
                </a:r>
              </a:p>
            </p:txBody>
          </p:sp>
          <p:sp>
            <p:nvSpPr>
              <p:cNvPr id="911" name="Rounded Rectangle 910">
                <a:extLst>
                  <a:ext uri="{FF2B5EF4-FFF2-40B4-BE49-F238E27FC236}">
                    <a16:creationId xmlns:a16="http://schemas.microsoft.com/office/drawing/2014/main" id="{22DC54B9-F57C-5E4C-8207-263C6976059B}"/>
                  </a:ext>
                </a:extLst>
              </p:cNvPr>
              <p:cNvSpPr/>
              <p:nvPr/>
            </p:nvSpPr>
            <p:spPr>
              <a:xfrm>
                <a:off x="1673750" y="1459353"/>
                <a:ext cx="1191279" cy="239486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ysClr val="windowText" lastClr="000000"/>
                    </a:solidFill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L1/L2 Cache</a:t>
                </a:r>
              </a:p>
            </p:txBody>
          </p:sp>
        </p:grpSp>
        <p:grpSp>
          <p:nvGrpSpPr>
            <p:cNvPr id="750" name="Group 749">
              <a:extLst>
                <a:ext uri="{FF2B5EF4-FFF2-40B4-BE49-F238E27FC236}">
                  <a16:creationId xmlns:a16="http://schemas.microsoft.com/office/drawing/2014/main" id="{DE80596A-A53D-A548-AD12-CA6AEC32C5EB}"/>
                </a:ext>
              </a:extLst>
            </p:cNvPr>
            <p:cNvGrpSpPr/>
            <p:nvPr/>
          </p:nvGrpSpPr>
          <p:grpSpPr>
            <a:xfrm>
              <a:off x="116753" y="2614301"/>
              <a:ext cx="2544182" cy="239486"/>
              <a:chOff x="320847" y="1459353"/>
              <a:chExt cx="2544182" cy="239486"/>
            </a:xfrm>
          </p:grpSpPr>
          <p:sp>
            <p:nvSpPr>
              <p:cNvPr id="908" name="Rounded Rectangle 907">
                <a:extLst>
                  <a:ext uri="{FF2B5EF4-FFF2-40B4-BE49-F238E27FC236}">
                    <a16:creationId xmlns:a16="http://schemas.microsoft.com/office/drawing/2014/main" id="{E7096E39-1CFC-A44D-A3CF-9D9DD5509532}"/>
                  </a:ext>
                </a:extLst>
              </p:cNvPr>
              <p:cNvSpPr/>
              <p:nvPr/>
            </p:nvSpPr>
            <p:spPr>
              <a:xfrm>
                <a:off x="320847" y="1459353"/>
                <a:ext cx="1191279" cy="239486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ysClr val="windowText" lastClr="000000"/>
                    </a:solidFill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L1/L2 Cache</a:t>
                </a:r>
              </a:p>
            </p:txBody>
          </p:sp>
          <p:sp>
            <p:nvSpPr>
              <p:cNvPr id="909" name="Rounded Rectangle 908">
                <a:extLst>
                  <a:ext uri="{FF2B5EF4-FFF2-40B4-BE49-F238E27FC236}">
                    <a16:creationId xmlns:a16="http://schemas.microsoft.com/office/drawing/2014/main" id="{077CA351-1731-0E45-8747-B1DB0EED0B23}"/>
                  </a:ext>
                </a:extLst>
              </p:cNvPr>
              <p:cNvSpPr/>
              <p:nvPr/>
            </p:nvSpPr>
            <p:spPr>
              <a:xfrm>
                <a:off x="1673750" y="1459353"/>
                <a:ext cx="1191279" cy="239486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ysClr val="windowText" lastClr="000000"/>
                    </a:solidFill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L1/L2 Cache</a:t>
                </a:r>
              </a:p>
            </p:txBody>
          </p:sp>
        </p:grpSp>
        <p:sp>
          <p:nvSpPr>
            <p:cNvPr id="751" name="TextBox 750">
              <a:extLst>
                <a:ext uri="{FF2B5EF4-FFF2-40B4-BE49-F238E27FC236}">
                  <a16:creationId xmlns:a16="http://schemas.microsoft.com/office/drawing/2014/main" id="{1A957ED9-F9AD-2C44-87AB-9184C0F3114D}"/>
                </a:ext>
              </a:extLst>
            </p:cNvPr>
            <p:cNvSpPr txBox="1"/>
            <p:nvPr/>
          </p:nvSpPr>
          <p:spPr>
            <a:xfrm>
              <a:off x="0" y="3211286"/>
              <a:ext cx="32169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rPr>
                <a:t>Host CPU</a:t>
              </a:r>
            </a:p>
          </p:txBody>
        </p:sp>
        <p:sp>
          <p:nvSpPr>
            <p:cNvPr id="752" name="TextBox 751">
              <a:extLst>
                <a:ext uri="{FF2B5EF4-FFF2-40B4-BE49-F238E27FC236}">
                  <a16:creationId xmlns:a16="http://schemas.microsoft.com/office/drawing/2014/main" id="{3DE487D3-203D-B84B-A546-2EEB8F8EFD27}"/>
                </a:ext>
              </a:extLst>
            </p:cNvPr>
            <p:cNvSpPr txBox="1"/>
            <p:nvPr/>
          </p:nvSpPr>
          <p:spPr>
            <a:xfrm>
              <a:off x="3596626" y="3204314"/>
              <a:ext cx="898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rPr>
                <a:t>vPM</a:t>
              </a:r>
              <a:endParaRPr lang="en-US" dirty="0">
                <a:latin typeface="Linux Libertine O" panose="02000503000000000000" pitchFamily="2" charset="0"/>
                <a:ea typeface="Linux Libertine O" panose="02000503000000000000" pitchFamily="2" charset="0"/>
                <a:cs typeface="Linux Libertine O" panose="02000503000000000000" pitchFamily="2" charset="0"/>
              </a:endParaRPr>
            </a:p>
          </p:txBody>
        </p:sp>
        <p:grpSp>
          <p:nvGrpSpPr>
            <p:cNvPr id="753" name="Group 752">
              <a:extLst>
                <a:ext uri="{FF2B5EF4-FFF2-40B4-BE49-F238E27FC236}">
                  <a16:creationId xmlns:a16="http://schemas.microsoft.com/office/drawing/2014/main" id="{684F07A7-F78D-3A46-9A06-392018A63CA5}"/>
                </a:ext>
              </a:extLst>
            </p:cNvPr>
            <p:cNvGrpSpPr/>
            <p:nvPr/>
          </p:nvGrpSpPr>
          <p:grpSpPr>
            <a:xfrm>
              <a:off x="5084625" y="0"/>
              <a:ext cx="4463009" cy="3573646"/>
              <a:chOff x="5810151" y="212074"/>
              <a:chExt cx="4463009" cy="3573646"/>
            </a:xfrm>
          </p:grpSpPr>
          <p:sp>
            <p:nvSpPr>
              <p:cNvPr id="890" name="Rectangle 889">
                <a:extLst>
                  <a:ext uri="{FF2B5EF4-FFF2-40B4-BE49-F238E27FC236}">
                    <a16:creationId xmlns:a16="http://schemas.microsoft.com/office/drawing/2014/main" id="{FE78B36D-481E-7045-85CE-D76828AFC309}"/>
                  </a:ext>
                </a:extLst>
              </p:cNvPr>
              <p:cNvSpPr/>
              <p:nvPr/>
            </p:nvSpPr>
            <p:spPr>
              <a:xfrm>
                <a:off x="5812754" y="212074"/>
                <a:ext cx="3216926" cy="321692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91" name="Rectangle 890">
                <a:extLst>
                  <a:ext uri="{FF2B5EF4-FFF2-40B4-BE49-F238E27FC236}">
                    <a16:creationId xmlns:a16="http://schemas.microsoft.com/office/drawing/2014/main" id="{EFA24C50-CDB8-2343-B759-80238FAFAF77}"/>
                  </a:ext>
                </a:extLst>
              </p:cNvPr>
              <p:cNvSpPr/>
              <p:nvPr/>
            </p:nvSpPr>
            <p:spPr>
              <a:xfrm>
                <a:off x="9029680" y="212074"/>
                <a:ext cx="895480" cy="321692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92" name="Rectangle 891">
                <a:extLst>
                  <a:ext uri="{FF2B5EF4-FFF2-40B4-BE49-F238E27FC236}">
                    <a16:creationId xmlns:a16="http://schemas.microsoft.com/office/drawing/2014/main" id="{8F56E841-171E-A64D-9BE1-DE5E68D2DA88}"/>
                  </a:ext>
                </a:extLst>
              </p:cNvPr>
              <p:cNvSpPr/>
              <p:nvPr/>
            </p:nvSpPr>
            <p:spPr>
              <a:xfrm>
                <a:off x="9029680" y="2621849"/>
                <a:ext cx="895480" cy="28584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93" name="Rectangle 892">
                <a:extLst>
                  <a:ext uri="{FF2B5EF4-FFF2-40B4-BE49-F238E27FC236}">
                    <a16:creationId xmlns:a16="http://schemas.microsoft.com/office/drawing/2014/main" id="{A17A68DB-0AEE-3B4D-A846-83D931ECC8D8}"/>
                  </a:ext>
                </a:extLst>
              </p:cNvPr>
              <p:cNvSpPr/>
              <p:nvPr/>
            </p:nvSpPr>
            <p:spPr>
              <a:xfrm>
                <a:off x="9029680" y="960368"/>
                <a:ext cx="895480" cy="28584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94" name="Rounded Rectangle 893">
                <a:extLst>
                  <a:ext uri="{FF2B5EF4-FFF2-40B4-BE49-F238E27FC236}">
                    <a16:creationId xmlns:a16="http://schemas.microsoft.com/office/drawing/2014/main" id="{77516457-6A46-9047-9296-B7E13A5CE9B6}"/>
                  </a:ext>
                </a:extLst>
              </p:cNvPr>
              <p:cNvSpPr/>
              <p:nvPr/>
            </p:nvSpPr>
            <p:spPr>
              <a:xfrm>
                <a:off x="5989746" y="312471"/>
                <a:ext cx="2862943" cy="548640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ysClr val="windowText" lastClr="000000"/>
                    </a:solidFill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HBM Cache</a:t>
                </a:r>
              </a:p>
            </p:txBody>
          </p:sp>
          <p:sp>
            <p:nvSpPr>
              <p:cNvPr id="895" name="Rectangle 894">
                <a:extLst>
                  <a:ext uri="{FF2B5EF4-FFF2-40B4-BE49-F238E27FC236}">
                    <a16:creationId xmlns:a16="http://schemas.microsoft.com/office/drawing/2014/main" id="{1053F943-5D13-A343-B0B3-8741EC30888A}"/>
                  </a:ext>
                </a:extLst>
              </p:cNvPr>
              <p:cNvSpPr/>
              <p:nvPr/>
            </p:nvSpPr>
            <p:spPr>
              <a:xfrm>
                <a:off x="6096000" y="2696700"/>
                <a:ext cx="2732314" cy="35721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96" name="Rounded Rectangle 895">
                <a:extLst>
                  <a:ext uri="{FF2B5EF4-FFF2-40B4-BE49-F238E27FC236}">
                    <a16:creationId xmlns:a16="http://schemas.microsoft.com/office/drawing/2014/main" id="{54037CEC-157D-E244-BF44-49E029239454}"/>
                  </a:ext>
                </a:extLst>
              </p:cNvPr>
              <p:cNvSpPr/>
              <p:nvPr/>
            </p:nvSpPr>
            <p:spPr>
              <a:xfrm>
                <a:off x="5970103" y="1166146"/>
                <a:ext cx="2862943" cy="548640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ysClr val="windowText" lastClr="000000"/>
                    </a:solidFill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Write Back Coordinator</a:t>
                </a:r>
              </a:p>
            </p:txBody>
          </p:sp>
          <p:sp>
            <p:nvSpPr>
              <p:cNvPr id="897" name="Rounded Rectangle 896">
                <a:extLst>
                  <a:ext uri="{FF2B5EF4-FFF2-40B4-BE49-F238E27FC236}">
                    <a16:creationId xmlns:a16="http://schemas.microsoft.com/office/drawing/2014/main" id="{94EE6243-948D-9149-9DCA-B4A0AC58B9A6}"/>
                  </a:ext>
                </a:extLst>
              </p:cNvPr>
              <p:cNvSpPr/>
              <p:nvPr/>
            </p:nvSpPr>
            <p:spPr>
              <a:xfrm>
                <a:off x="5970103" y="2021757"/>
                <a:ext cx="2862943" cy="548640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ysClr val="windowText" lastClr="000000"/>
                    </a:solidFill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Undo Logger</a:t>
                </a:r>
              </a:p>
            </p:txBody>
          </p:sp>
          <p:sp>
            <p:nvSpPr>
              <p:cNvPr id="898" name="Rectangle 897">
                <a:extLst>
                  <a:ext uri="{FF2B5EF4-FFF2-40B4-BE49-F238E27FC236}">
                    <a16:creationId xmlns:a16="http://schemas.microsoft.com/office/drawing/2014/main" id="{B21D4A98-1896-9E49-B077-4EA28CF436D8}"/>
                  </a:ext>
                </a:extLst>
              </p:cNvPr>
              <p:cNvSpPr/>
              <p:nvPr/>
            </p:nvSpPr>
            <p:spPr>
              <a:xfrm>
                <a:off x="6096001" y="2696700"/>
                <a:ext cx="153086" cy="357212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99" name="TextBox 898">
                <a:extLst>
                  <a:ext uri="{FF2B5EF4-FFF2-40B4-BE49-F238E27FC236}">
                    <a16:creationId xmlns:a16="http://schemas.microsoft.com/office/drawing/2014/main" id="{6A2D0389-DEB7-2941-A4A7-2FB184B2E651}"/>
                  </a:ext>
                </a:extLst>
              </p:cNvPr>
              <p:cNvSpPr txBox="1"/>
              <p:nvPr/>
            </p:nvSpPr>
            <p:spPr>
              <a:xfrm>
                <a:off x="5812754" y="3416388"/>
                <a:ext cx="32169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PAX Device</a:t>
                </a:r>
              </a:p>
            </p:txBody>
          </p:sp>
          <p:sp>
            <p:nvSpPr>
              <p:cNvPr id="900" name="TextBox 899">
                <a:extLst>
                  <a:ext uri="{FF2B5EF4-FFF2-40B4-BE49-F238E27FC236}">
                    <a16:creationId xmlns:a16="http://schemas.microsoft.com/office/drawing/2014/main" id="{CAD1F8DA-3628-FA4B-ACDC-929D73977F25}"/>
                  </a:ext>
                </a:extLst>
              </p:cNvPr>
              <p:cNvSpPr txBox="1"/>
              <p:nvPr/>
            </p:nvSpPr>
            <p:spPr>
              <a:xfrm>
                <a:off x="9029679" y="3416388"/>
                <a:ext cx="8980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PM</a:t>
                </a:r>
              </a:p>
            </p:txBody>
          </p:sp>
          <p:sp>
            <p:nvSpPr>
              <p:cNvPr id="901" name="TextBox 900">
                <a:extLst>
                  <a:ext uri="{FF2B5EF4-FFF2-40B4-BE49-F238E27FC236}">
                    <a16:creationId xmlns:a16="http://schemas.microsoft.com/office/drawing/2014/main" id="{FA396823-9472-824F-AD1A-E784D6D092E6}"/>
                  </a:ext>
                </a:extLst>
              </p:cNvPr>
              <p:cNvSpPr txBox="1"/>
              <p:nvPr/>
            </p:nvSpPr>
            <p:spPr>
              <a:xfrm>
                <a:off x="5810151" y="3055821"/>
                <a:ext cx="32169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PM Undo Log</a:t>
                </a:r>
              </a:p>
            </p:txBody>
          </p:sp>
          <p:sp>
            <p:nvSpPr>
              <p:cNvPr id="902" name="Rectangle 901">
                <a:extLst>
                  <a:ext uri="{FF2B5EF4-FFF2-40B4-BE49-F238E27FC236}">
                    <a16:creationId xmlns:a16="http://schemas.microsoft.com/office/drawing/2014/main" id="{66E3DCA5-AC22-4143-BBFD-B79824CE34F1}"/>
                  </a:ext>
                </a:extLst>
              </p:cNvPr>
              <p:cNvSpPr/>
              <p:nvPr/>
            </p:nvSpPr>
            <p:spPr>
              <a:xfrm>
                <a:off x="6249086" y="2696700"/>
                <a:ext cx="153086" cy="357212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903" name="Rectangle 902">
                <a:extLst>
                  <a:ext uri="{FF2B5EF4-FFF2-40B4-BE49-F238E27FC236}">
                    <a16:creationId xmlns:a16="http://schemas.microsoft.com/office/drawing/2014/main" id="{C2A32A46-37BC-034C-B1B9-427B828BBF7B}"/>
                  </a:ext>
                </a:extLst>
              </p:cNvPr>
              <p:cNvSpPr/>
              <p:nvPr/>
            </p:nvSpPr>
            <p:spPr>
              <a:xfrm>
                <a:off x="6403556" y="2696700"/>
                <a:ext cx="153086" cy="35721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904" name="Rectangle 903">
                <a:extLst>
                  <a:ext uri="{FF2B5EF4-FFF2-40B4-BE49-F238E27FC236}">
                    <a16:creationId xmlns:a16="http://schemas.microsoft.com/office/drawing/2014/main" id="{B98AB48A-1FCE-2242-9F27-5F9CAE5A77B9}"/>
                  </a:ext>
                </a:extLst>
              </p:cNvPr>
              <p:cNvSpPr/>
              <p:nvPr/>
            </p:nvSpPr>
            <p:spPr>
              <a:xfrm>
                <a:off x="6556641" y="2696700"/>
                <a:ext cx="153086" cy="35721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905" name="Rectangle 904">
                <a:extLst>
                  <a:ext uri="{FF2B5EF4-FFF2-40B4-BE49-F238E27FC236}">
                    <a16:creationId xmlns:a16="http://schemas.microsoft.com/office/drawing/2014/main" id="{995E7210-B52B-2F47-8BA1-5DF14A72BF32}"/>
                  </a:ext>
                </a:extLst>
              </p:cNvPr>
              <p:cNvSpPr/>
              <p:nvPr/>
            </p:nvSpPr>
            <p:spPr>
              <a:xfrm>
                <a:off x="6711113" y="2696700"/>
                <a:ext cx="153086" cy="35721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906" name="Rectangle 905">
                <a:extLst>
                  <a:ext uri="{FF2B5EF4-FFF2-40B4-BE49-F238E27FC236}">
                    <a16:creationId xmlns:a16="http://schemas.microsoft.com/office/drawing/2014/main" id="{567C9478-48A9-D64F-ABBF-4AA80823D022}"/>
                  </a:ext>
                </a:extLst>
              </p:cNvPr>
              <p:cNvSpPr/>
              <p:nvPr/>
            </p:nvSpPr>
            <p:spPr>
              <a:xfrm>
                <a:off x="6864198" y="2696700"/>
                <a:ext cx="153086" cy="35721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907" name="TextBox 906">
                <a:extLst>
                  <a:ext uri="{FF2B5EF4-FFF2-40B4-BE49-F238E27FC236}">
                    <a16:creationId xmlns:a16="http://schemas.microsoft.com/office/drawing/2014/main" id="{0E6C1FD6-623C-0C47-8631-DCC3FBDAF342}"/>
                  </a:ext>
                </a:extLst>
              </p:cNvPr>
              <p:cNvSpPr txBox="1"/>
              <p:nvPr/>
            </p:nvSpPr>
            <p:spPr>
              <a:xfrm rot="5400000">
                <a:off x="8480031" y="1686069"/>
                <a:ext cx="32169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rPr>
                  <a:t>Atomic Snapshot</a:t>
                </a:r>
              </a:p>
            </p:txBody>
          </p:sp>
        </p:grpSp>
        <p:sp>
          <p:nvSpPr>
            <p:cNvPr id="754" name="Left-Right Arrow 753">
              <a:extLst>
                <a:ext uri="{FF2B5EF4-FFF2-40B4-BE49-F238E27FC236}">
                  <a16:creationId xmlns:a16="http://schemas.microsoft.com/office/drawing/2014/main" id="{FF73CE0D-AA30-6F44-96FA-7FC8FE1D3004}"/>
                </a:ext>
              </a:extLst>
            </p:cNvPr>
            <p:cNvSpPr/>
            <p:nvPr/>
          </p:nvSpPr>
          <p:spPr>
            <a:xfrm>
              <a:off x="2945391" y="1036963"/>
              <a:ext cx="2480735" cy="1143000"/>
            </a:xfrm>
            <a:prstGeom prst="left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rPr>
                <a:t>                    CXL</a:t>
              </a:r>
            </a:p>
          </p:txBody>
        </p:sp>
        <p:grpSp>
          <p:nvGrpSpPr>
            <p:cNvPr id="755" name="Group 754">
              <a:extLst>
                <a:ext uri="{FF2B5EF4-FFF2-40B4-BE49-F238E27FC236}">
                  <a16:creationId xmlns:a16="http://schemas.microsoft.com/office/drawing/2014/main" id="{F33784E3-9557-7244-8B39-4F83FFE668BB}"/>
                </a:ext>
              </a:extLst>
            </p:cNvPr>
            <p:cNvGrpSpPr/>
            <p:nvPr/>
          </p:nvGrpSpPr>
          <p:grpSpPr>
            <a:xfrm>
              <a:off x="3597927" y="0"/>
              <a:ext cx="895480" cy="3216926"/>
              <a:chOff x="3435149" y="212074"/>
              <a:chExt cx="895480" cy="3216926"/>
            </a:xfrm>
          </p:grpSpPr>
          <p:sp>
            <p:nvSpPr>
              <p:cNvPr id="885" name="Rectangle 884">
                <a:extLst>
                  <a:ext uri="{FF2B5EF4-FFF2-40B4-BE49-F238E27FC236}">
                    <a16:creationId xmlns:a16="http://schemas.microsoft.com/office/drawing/2014/main" id="{24F54B30-B374-0245-B9CA-268A934333B9}"/>
                  </a:ext>
                </a:extLst>
              </p:cNvPr>
              <p:cNvSpPr/>
              <p:nvPr/>
            </p:nvSpPr>
            <p:spPr>
              <a:xfrm>
                <a:off x="3435149" y="212074"/>
                <a:ext cx="895480" cy="321692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90000"/>
                  </a:schemeClr>
                </a:solidFill>
                <a:prstDash val="dash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86" name="Rectangle 885">
                <a:extLst>
                  <a:ext uri="{FF2B5EF4-FFF2-40B4-BE49-F238E27FC236}">
                    <a16:creationId xmlns:a16="http://schemas.microsoft.com/office/drawing/2014/main" id="{2F1DAE15-7058-A947-9C3C-01894736321B}"/>
                  </a:ext>
                </a:extLst>
              </p:cNvPr>
              <p:cNvSpPr/>
              <p:nvPr/>
            </p:nvSpPr>
            <p:spPr>
              <a:xfrm>
                <a:off x="3435149" y="2624669"/>
                <a:ext cx="895480" cy="28584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prstDash val="dash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87" name="Rectangle 886">
                <a:extLst>
                  <a:ext uri="{FF2B5EF4-FFF2-40B4-BE49-F238E27FC236}">
                    <a16:creationId xmlns:a16="http://schemas.microsoft.com/office/drawing/2014/main" id="{8A39E98C-4EE1-324A-B859-46245DBD2536}"/>
                  </a:ext>
                </a:extLst>
              </p:cNvPr>
              <p:cNvSpPr/>
              <p:nvPr/>
            </p:nvSpPr>
            <p:spPr>
              <a:xfrm>
                <a:off x="3435149" y="963188"/>
                <a:ext cx="895480" cy="28584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prstDash val="dash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88" name="Rectangle 887">
                <a:extLst>
                  <a:ext uri="{FF2B5EF4-FFF2-40B4-BE49-F238E27FC236}">
                    <a16:creationId xmlns:a16="http://schemas.microsoft.com/office/drawing/2014/main" id="{62CC6174-478C-0349-A4A7-9EF4B7310B43}"/>
                  </a:ext>
                </a:extLst>
              </p:cNvPr>
              <p:cNvSpPr/>
              <p:nvPr/>
            </p:nvSpPr>
            <p:spPr>
              <a:xfrm>
                <a:off x="3435149" y="383833"/>
                <a:ext cx="895480" cy="28584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prstDash val="dash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  <p:sp>
            <p:nvSpPr>
              <p:cNvPr id="889" name="Rectangle 888">
                <a:extLst>
                  <a:ext uri="{FF2B5EF4-FFF2-40B4-BE49-F238E27FC236}">
                    <a16:creationId xmlns:a16="http://schemas.microsoft.com/office/drawing/2014/main" id="{A4BF05DC-691D-464D-A4A2-63DAABE83E14}"/>
                  </a:ext>
                </a:extLst>
              </p:cNvPr>
              <p:cNvSpPr/>
              <p:nvPr/>
            </p:nvSpPr>
            <p:spPr>
              <a:xfrm>
                <a:off x="3435149" y="2180179"/>
                <a:ext cx="895480" cy="285849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  <a:prstDash val="dash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ysClr val="windowText" lastClr="000000"/>
                  </a:solidFill>
                  <a:latin typeface="Linux Libertine O" panose="02000503000000000000" pitchFamily="2" charset="0"/>
                  <a:ea typeface="Linux Libertine O" panose="02000503000000000000" pitchFamily="2" charset="0"/>
                  <a:cs typeface="Linux Libertine O" panose="02000503000000000000" pitchFamily="2" charset="0"/>
                </a:endParaRPr>
              </a:p>
            </p:txBody>
          </p:sp>
        </p:grpSp>
        <p:grpSp>
          <p:nvGrpSpPr>
            <p:cNvPr id="756" name="Group 755">
              <a:extLst>
                <a:ext uri="{FF2B5EF4-FFF2-40B4-BE49-F238E27FC236}">
                  <a16:creationId xmlns:a16="http://schemas.microsoft.com/office/drawing/2014/main" id="{30F7B103-6B8E-F243-8BF4-85EA04A96B0D}"/>
                </a:ext>
              </a:extLst>
            </p:cNvPr>
            <p:cNvGrpSpPr/>
            <p:nvPr/>
          </p:nvGrpSpPr>
          <p:grpSpPr>
            <a:xfrm>
              <a:off x="202998" y="135327"/>
              <a:ext cx="1024818" cy="1021097"/>
              <a:chOff x="421221" y="347401"/>
              <a:chExt cx="1024818" cy="1021097"/>
            </a:xfrm>
          </p:grpSpPr>
          <p:grpSp>
            <p:nvGrpSpPr>
              <p:cNvPr id="854" name="Group 853">
                <a:extLst>
                  <a:ext uri="{FF2B5EF4-FFF2-40B4-BE49-F238E27FC236}">
                    <a16:creationId xmlns:a16="http://schemas.microsoft.com/office/drawing/2014/main" id="{370379CC-6261-2844-97F7-373EB5B2250C}"/>
                  </a:ext>
                </a:extLst>
              </p:cNvPr>
              <p:cNvGrpSpPr/>
              <p:nvPr/>
            </p:nvGrpSpPr>
            <p:grpSpPr>
              <a:xfrm>
                <a:off x="572008" y="491077"/>
                <a:ext cx="717214" cy="717214"/>
                <a:chOff x="1149315" y="598762"/>
                <a:chExt cx="717214" cy="717214"/>
              </a:xfrm>
            </p:grpSpPr>
            <p:sp>
              <p:nvSpPr>
                <p:cNvPr id="883" name="Rounded Rectangle 882">
                  <a:extLst>
                    <a:ext uri="{FF2B5EF4-FFF2-40B4-BE49-F238E27FC236}">
                      <a16:creationId xmlns:a16="http://schemas.microsoft.com/office/drawing/2014/main" id="{BDA9672D-36AE-9A4D-86D5-DBFFDB85F27D}"/>
                    </a:ext>
                  </a:extLst>
                </p:cNvPr>
                <p:cNvSpPr/>
                <p:nvPr/>
              </p:nvSpPr>
              <p:spPr>
                <a:xfrm>
                  <a:off x="1149315" y="598762"/>
                  <a:ext cx="717214" cy="717214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endParaRPr>
                </a:p>
              </p:txBody>
            </p:sp>
            <p:sp>
              <p:nvSpPr>
                <p:cNvPr id="884" name="Rounded Rectangle 883">
                  <a:extLst>
                    <a:ext uri="{FF2B5EF4-FFF2-40B4-BE49-F238E27FC236}">
                      <a16:creationId xmlns:a16="http://schemas.microsoft.com/office/drawing/2014/main" id="{06A85D5A-C070-C74E-81B8-0DB833549402}"/>
                    </a:ext>
                  </a:extLst>
                </p:cNvPr>
                <p:cNvSpPr/>
                <p:nvPr/>
              </p:nvSpPr>
              <p:spPr>
                <a:xfrm>
                  <a:off x="1270970" y="720417"/>
                  <a:ext cx="473904" cy="473904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endParaRPr>
                </a:p>
              </p:txBody>
            </p:sp>
          </p:grpSp>
          <p:grpSp>
            <p:nvGrpSpPr>
              <p:cNvPr id="855" name="Group 854">
                <a:extLst>
                  <a:ext uri="{FF2B5EF4-FFF2-40B4-BE49-F238E27FC236}">
                    <a16:creationId xmlns:a16="http://schemas.microsoft.com/office/drawing/2014/main" id="{F00833D3-643E-A241-A5B0-67E83C736AA1}"/>
                  </a:ext>
                </a:extLst>
              </p:cNvPr>
              <p:cNvGrpSpPr/>
              <p:nvPr/>
            </p:nvGrpSpPr>
            <p:grpSpPr>
              <a:xfrm>
                <a:off x="724443" y="347401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77" name="Straight Connector 876">
                  <a:extLst>
                    <a:ext uri="{FF2B5EF4-FFF2-40B4-BE49-F238E27FC236}">
                      <a16:creationId xmlns:a16="http://schemas.microsoft.com/office/drawing/2014/main" id="{50DE71E5-8CC7-1148-8659-8570543BC7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8" name="Straight Connector 877">
                  <a:extLst>
                    <a:ext uri="{FF2B5EF4-FFF2-40B4-BE49-F238E27FC236}">
                      <a16:creationId xmlns:a16="http://schemas.microsoft.com/office/drawing/2014/main" id="{FAA96392-4317-BB46-8E98-EAA88949AF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9" name="Straight Connector 878">
                  <a:extLst>
                    <a:ext uri="{FF2B5EF4-FFF2-40B4-BE49-F238E27FC236}">
                      <a16:creationId xmlns:a16="http://schemas.microsoft.com/office/drawing/2014/main" id="{23124375-8962-3946-B0EB-85B6F48DE8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0" name="Straight Connector 879">
                  <a:extLst>
                    <a:ext uri="{FF2B5EF4-FFF2-40B4-BE49-F238E27FC236}">
                      <a16:creationId xmlns:a16="http://schemas.microsoft.com/office/drawing/2014/main" id="{B3CE3C22-96C1-574C-B762-DF2A7AFBB4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1" name="Straight Connector 880">
                  <a:extLst>
                    <a:ext uri="{FF2B5EF4-FFF2-40B4-BE49-F238E27FC236}">
                      <a16:creationId xmlns:a16="http://schemas.microsoft.com/office/drawing/2014/main" id="{D7E83696-53FB-DB4D-99D5-E9AA6C9E4B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2" name="Straight Connector 881">
                  <a:extLst>
                    <a:ext uri="{FF2B5EF4-FFF2-40B4-BE49-F238E27FC236}">
                      <a16:creationId xmlns:a16="http://schemas.microsoft.com/office/drawing/2014/main" id="{0A3072B7-69C5-6E4F-9C9F-E19C40828A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6" name="Group 855">
                <a:extLst>
                  <a:ext uri="{FF2B5EF4-FFF2-40B4-BE49-F238E27FC236}">
                    <a16:creationId xmlns:a16="http://schemas.microsoft.com/office/drawing/2014/main" id="{048F0C1D-37D4-CD45-9329-76850FCF7336}"/>
                  </a:ext>
                </a:extLst>
              </p:cNvPr>
              <p:cNvGrpSpPr/>
              <p:nvPr/>
            </p:nvGrpSpPr>
            <p:grpSpPr>
              <a:xfrm rot="5400000">
                <a:off x="1189763" y="768800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71" name="Straight Connector 870">
                  <a:extLst>
                    <a:ext uri="{FF2B5EF4-FFF2-40B4-BE49-F238E27FC236}">
                      <a16:creationId xmlns:a16="http://schemas.microsoft.com/office/drawing/2014/main" id="{EE824163-DEF7-F74A-8FB8-A70B9590C1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2" name="Straight Connector 871">
                  <a:extLst>
                    <a:ext uri="{FF2B5EF4-FFF2-40B4-BE49-F238E27FC236}">
                      <a16:creationId xmlns:a16="http://schemas.microsoft.com/office/drawing/2014/main" id="{0CF42744-B770-544D-9EB8-D912521E7A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3" name="Straight Connector 872">
                  <a:extLst>
                    <a:ext uri="{FF2B5EF4-FFF2-40B4-BE49-F238E27FC236}">
                      <a16:creationId xmlns:a16="http://schemas.microsoft.com/office/drawing/2014/main" id="{A9BBCBA8-D5F6-D54F-83E5-E74F97F12C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4" name="Straight Connector 873">
                  <a:extLst>
                    <a:ext uri="{FF2B5EF4-FFF2-40B4-BE49-F238E27FC236}">
                      <a16:creationId xmlns:a16="http://schemas.microsoft.com/office/drawing/2014/main" id="{A17E1088-5B59-A545-9BCB-EDD1E5CE8A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5" name="Straight Connector 874">
                  <a:extLst>
                    <a:ext uri="{FF2B5EF4-FFF2-40B4-BE49-F238E27FC236}">
                      <a16:creationId xmlns:a16="http://schemas.microsoft.com/office/drawing/2014/main" id="{37258774-DAA6-AE4B-A5CB-9237B7911C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6" name="Straight Connector 875">
                  <a:extLst>
                    <a:ext uri="{FF2B5EF4-FFF2-40B4-BE49-F238E27FC236}">
                      <a16:creationId xmlns:a16="http://schemas.microsoft.com/office/drawing/2014/main" id="{9D7E758A-DB6B-7A47-AFE2-04492A6611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7" name="Group 856">
                <a:extLst>
                  <a:ext uri="{FF2B5EF4-FFF2-40B4-BE49-F238E27FC236}">
                    <a16:creationId xmlns:a16="http://schemas.microsoft.com/office/drawing/2014/main" id="{E9CCD5C7-6177-E24A-8312-ED34FDEDE484}"/>
                  </a:ext>
                </a:extLst>
              </p:cNvPr>
              <p:cNvGrpSpPr/>
              <p:nvPr/>
            </p:nvGrpSpPr>
            <p:grpSpPr>
              <a:xfrm rot="10800000">
                <a:off x="740676" y="1268290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65" name="Straight Connector 864">
                  <a:extLst>
                    <a:ext uri="{FF2B5EF4-FFF2-40B4-BE49-F238E27FC236}">
                      <a16:creationId xmlns:a16="http://schemas.microsoft.com/office/drawing/2014/main" id="{9E97B0BE-C9EF-874C-A490-E6A650E78F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6" name="Straight Connector 865">
                  <a:extLst>
                    <a:ext uri="{FF2B5EF4-FFF2-40B4-BE49-F238E27FC236}">
                      <a16:creationId xmlns:a16="http://schemas.microsoft.com/office/drawing/2014/main" id="{2350F4DE-DCB4-3540-AED9-929951850D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7" name="Straight Connector 866">
                  <a:extLst>
                    <a:ext uri="{FF2B5EF4-FFF2-40B4-BE49-F238E27FC236}">
                      <a16:creationId xmlns:a16="http://schemas.microsoft.com/office/drawing/2014/main" id="{6289D283-FF3B-FB49-95BD-316D2594A5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8" name="Straight Connector 867">
                  <a:extLst>
                    <a:ext uri="{FF2B5EF4-FFF2-40B4-BE49-F238E27FC236}">
                      <a16:creationId xmlns:a16="http://schemas.microsoft.com/office/drawing/2014/main" id="{6D0D3359-14EC-EE43-ADE0-A5CAED091D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9" name="Straight Connector 868">
                  <a:extLst>
                    <a:ext uri="{FF2B5EF4-FFF2-40B4-BE49-F238E27FC236}">
                      <a16:creationId xmlns:a16="http://schemas.microsoft.com/office/drawing/2014/main" id="{F9BFF41E-9AF2-D744-820F-7A2E11EEB5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0" name="Straight Connector 869">
                  <a:extLst>
                    <a:ext uri="{FF2B5EF4-FFF2-40B4-BE49-F238E27FC236}">
                      <a16:creationId xmlns:a16="http://schemas.microsoft.com/office/drawing/2014/main" id="{00113050-FD88-4744-BE67-2B4D75F1F7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8" name="Group 857">
                <a:extLst>
                  <a:ext uri="{FF2B5EF4-FFF2-40B4-BE49-F238E27FC236}">
                    <a16:creationId xmlns:a16="http://schemas.microsoft.com/office/drawing/2014/main" id="{87B88342-2B4E-BE47-A5FF-A55796987895}"/>
                  </a:ext>
                </a:extLst>
              </p:cNvPr>
              <p:cNvGrpSpPr/>
              <p:nvPr/>
            </p:nvGrpSpPr>
            <p:grpSpPr>
              <a:xfrm rot="5400000">
                <a:off x="265153" y="785531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59" name="Straight Connector 858">
                  <a:extLst>
                    <a:ext uri="{FF2B5EF4-FFF2-40B4-BE49-F238E27FC236}">
                      <a16:creationId xmlns:a16="http://schemas.microsoft.com/office/drawing/2014/main" id="{1FF0D4BF-5CB9-834F-A382-5195BEEB61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0" name="Straight Connector 859">
                  <a:extLst>
                    <a:ext uri="{FF2B5EF4-FFF2-40B4-BE49-F238E27FC236}">
                      <a16:creationId xmlns:a16="http://schemas.microsoft.com/office/drawing/2014/main" id="{B003172C-39DF-4240-904B-AF9E065D94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1" name="Straight Connector 860">
                  <a:extLst>
                    <a:ext uri="{FF2B5EF4-FFF2-40B4-BE49-F238E27FC236}">
                      <a16:creationId xmlns:a16="http://schemas.microsoft.com/office/drawing/2014/main" id="{4EF53C62-4F1F-D24A-A6F8-C7FBE87847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2" name="Straight Connector 861">
                  <a:extLst>
                    <a:ext uri="{FF2B5EF4-FFF2-40B4-BE49-F238E27FC236}">
                      <a16:creationId xmlns:a16="http://schemas.microsoft.com/office/drawing/2014/main" id="{7AEC84B0-7686-2F41-9F84-3123ADF97E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3" name="Straight Connector 862">
                  <a:extLst>
                    <a:ext uri="{FF2B5EF4-FFF2-40B4-BE49-F238E27FC236}">
                      <a16:creationId xmlns:a16="http://schemas.microsoft.com/office/drawing/2014/main" id="{DB6240B6-EAC6-8248-8193-2008D6A84F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4" name="Straight Connector 863">
                  <a:extLst>
                    <a:ext uri="{FF2B5EF4-FFF2-40B4-BE49-F238E27FC236}">
                      <a16:creationId xmlns:a16="http://schemas.microsoft.com/office/drawing/2014/main" id="{F5996505-734A-364B-B342-24B6CBDF92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57" name="Group 756">
              <a:extLst>
                <a:ext uri="{FF2B5EF4-FFF2-40B4-BE49-F238E27FC236}">
                  <a16:creationId xmlns:a16="http://schemas.microsoft.com/office/drawing/2014/main" id="{B268E315-AD65-0A4E-9FF6-3C05DAEDC97F}"/>
                </a:ext>
              </a:extLst>
            </p:cNvPr>
            <p:cNvGrpSpPr/>
            <p:nvPr/>
          </p:nvGrpSpPr>
          <p:grpSpPr>
            <a:xfrm>
              <a:off x="1521569" y="152802"/>
              <a:ext cx="1024818" cy="1021097"/>
              <a:chOff x="421221" y="347401"/>
              <a:chExt cx="1024818" cy="1021097"/>
            </a:xfrm>
          </p:grpSpPr>
          <p:grpSp>
            <p:nvGrpSpPr>
              <p:cNvPr id="823" name="Group 822">
                <a:extLst>
                  <a:ext uri="{FF2B5EF4-FFF2-40B4-BE49-F238E27FC236}">
                    <a16:creationId xmlns:a16="http://schemas.microsoft.com/office/drawing/2014/main" id="{08BE3F0D-DAE6-B043-8A28-204392256107}"/>
                  </a:ext>
                </a:extLst>
              </p:cNvPr>
              <p:cNvGrpSpPr/>
              <p:nvPr/>
            </p:nvGrpSpPr>
            <p:grpSpPr>
              <a:xfrm>
                <a:off x="572008" y="491077"/>
                <a:ext cx="717214" cy="717214"/>
                <a:chOff x="1149315" y="598762"/>
                <a:chExt cx="717214" cy="717214"/>
              </a:xfrm>
            </p:grpSpPr>
            <p:sp>
              <p:nvSpPr>
                <p:cNvPr id="852" name="Rounded Rectangle 851">
                  <a:extLst>
                    <a:ext uri="{FF2B5EF4-FFF2-40B4-BE49-F238E27FC236}">
                      <a16:creationId xmlns:a16="http://schemas.microsoft.com/office/drawing/2014/main" id="{7FB93F31-ED18-FE44-A9E1-25284AD89F2C}"/>
                    </a:ext>
                  </a:extLst>
                </p:cNvPr>
                <p:cNvSpPr/>
                <p:nvPr/>
              </p:nvSpPr>
              <p:spPr>
                <a:xfrm>
                  <a:off x="1149315" y="598762"/>
                  <a:ext cx="717214" cy="717214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endParaRPr>
                </a:p>
              </p:txBody>
            </p:sp>
            <p:sp>
              <p:nvSpPr>
                <p:cNvPr id="853" name="Rounded Rectangle 852">
                  <a:extLst>
                    <a:ext uri="{FF2B5EF4-FFF2-40B4-BE49-F238E27FC236}">
                      <a16:creationId xmlns:a16="http://schemas.microsoft.com/office/drawing/2014/main" id="{B3B51FF0-EDF5-4C40-9D10-F29008C566D6}"/>
                    </a:ext>
                  </a:extLst>
                </p:cNvPr>
                <p:cNvSpPr/>
                <p:nvPr/>
              </p:nvSpPr>
              <p:spPr>
                <a:xfrm>
                  <a:off x="1270970" y="720417"/>
                  <a:ext cx="473904" cy="473904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endParaRPr>
                </a:p>
              </p:txBody>
            </p:sp>
          </p:grpSp>
          <p:grpSp>
            <p:nvGrpSpPr>
              <p:cNvPr id="824" name="Group 823">
                <a:extLst>
                  <a:ext uri="{FF2B5EF4-FFF2-40B4-BE49-F238E27FC236}">
                    <a16:creationId xmlns:a16="http://schemas.microsoft.com/office/drawing/2014/main" id="{7F0A8287-F91D-1743-B6FD-7059C15839A2}"/>
                  </a:ext>
                </a:extLst>
              </p:cNvPr>
              <p:cNvGrpSpPr/>
              <p:nvPr/>
            </p:nvGrpSpPr>
            <p:grpSpPr>
              <a:xfrm>
                <a:off x="724443" y="347401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46" name="Straight Connector 845">
                  <a:extLst>
                    <a:ext uri="{FF2B5EF4-FFF2-40B4-BE49-F238E27FC236}">
                      <a16:creationId xmlns:a16="http://schemas.microsoft.com/office/drawing/2014/main" id="{A4A17DFC-E09E-E84C-86FA-80120032CE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7" name="Straight Connector 846">
                  <a:extLst>
                    <a:ext uri="{FF2B5EF4-FFF2-40B4-BE49-F238E27FC236}">
                      <a16:creationId xmlns:a16="http://schemas.microsoft.com/office/drawing/2014/main" id="{268DA234-097D-2940-B930-9D4B87DD0F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8" name="Straight Connector 847">
                  <a:extLst>
                    <a:ext uri="{FF2B5EF4-FFF2-40B4-BE49-F238E27FC236}">
                      <a16:creationId xmlns:a16="http://schemas.microsoft.com/office/drawing/2014/main" id="{F4449FD1-FE4A-244C-B52F-B73CD813B7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9" name="Straight Connector 848">
                  <a:extLst>
                    <a:ext uri="{FF2B5EF4-FFF2-40B4-BE49-F238E27FC236}">
                      <a16:creationId xmlns:a16="http://schemas.microsoft.com/office/drawing/2014/main" id="{0511A018-2449-8D4B-B300-D693012008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0" name="Straight Connector 849">
                  <a:extLst>
                    <a:ext uri="{FF2B5EF4-FFF2-40B4-BE49-F238E27FC236}">
                      <a16:creationId xmlns:a16="http://schemas.microsoft.com/office/drawing/2014/main" id="{7C1CBC1A-5B53-334F-9F34-1E7E90BC34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1" name="Straight Connector 850">
                  <a:extLst>
                    <a:ext uri="{FF2B5EF4-FFF2-40B4-BE49-F238E27FC236}">
                      <a16:creationId xmlns:a16="http://schemas.microsoft.com/office/drawing/2014/main" id="{B9A6F593-22BB-ED4D-BF9C-7A6FDE43DE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5" name="Group 824">
                <a:extLst>
                  <a:ext uri="{FF2B5EF4-FFF2-40B4-BE49-F238E27FC236}">
                    <a16:creationId xmlns:a16="http://schemas.microsoft.com/office/drawing/2014/main" id="{7EC795C1-AFF3-E545-A443-B4DDD71FDBE7}"/>
                  </a:ext>
                </a:extLst>
              </p:cNvPr>
              <p:cNvGrpSpPr/>
              <p:nvPr/>
            </p:nvGrpSpPr>
            <p:grpSpPr>
              <a:xfrm rot="5400000">
                <a:off x="1189763" y="768800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40" name="Straight Connector 839">
                  <a:extLst>
                    <a:ext uri="{FF2B5EF4-FFF2-40B4-BE49-F238E27FC236}">
                      <a16:creationId xmlns:a16="http://schemas.microsoft.com/office/drawing/2014/main" id="{34F80FE8-7CF3-284C-9E1F-D06420C930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1" name="Straight Connector 840">
                  <a:extLst>
                    <a:ext uri="{FF2B5EF4-FFF2-40B4-BE49-F238E27FC236}">
                      <a16:creationId xmlns:a16="http://schemas.microsoft.com/office/drawing/2014/main" id="{7BBDA923-359D-F648-8513-91BBDAAC6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2" name="Straight Connector 841">
                  <a:extLst>
                    <a:ext uri="{FF2B5EF4-FFF2-40B4-BE49-F238E27FC236}">
                      <a16:creationId xmlns:a16="http://schemas.microsoft.com/office/drawing/2014/main" id="{29121D42-35DF-554B-947C-EADA4AB31C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3" name="Straight Connector 842">
                  <a:extLst>
                    <a:ext uri="{FF2B5EF4-FFF2-40B4-BE49-F238E27FC236}">
                      <a16:creationId xmlns:a16="http://schemas.microsoft.com/office/drawing/2014/main" id="{976ADA5C-AFAE-8042-9B82-D428AD8454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4" name="Straight Connector 843">
                  <a:extLst>
                    <a:ext uri="{FF2B5EF4-FFF2-40B4-BE49-F238E27FC236}">
                      <a16:creationId xmlns:a16="http://schemas.microsoft.com/office/drawing/2014/main" id="{4097CBE6-81F5-0545-9F10-2C85ACA3EC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5" name="Straight Connector 844">
                  <a:extLst>
                    <a:ext uri="{FF2B5EF4-FFF2-40B4-BE49-F238E27FC236}">
                      <a16:creationId xmlns:a16="http://schemas.microsoft.com/office/drawing/2014/main" id="{7BAED220-F213-9343-B8D7-82B2182110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6" name="Group 825">
                <a:extLst>
                  <a:ext uri="{FF2B5EF4-FFF2-40B4-BE49-F238E27FC236}">
                    <a16:creationId xmlns:a16="http://schemas.microsoft.com/office/drawing/2014/main" id="{97E44B48-8E30-0145-9A17-57DAECC0E725}"/>
                  </a:ext>
                </a:extLst>
              </p:cNvPr>
              <p:cNvGrpSpPr/>
              <p:nvPr/>
            </p:nvGrpSpPr>
            <p:grpSpPr>
              <a:xfrm rot="10800000">
                <a:off x="740676" y="1268290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34" name="Straight Connector 833">
                  <a:extLst>
                    <a:ext uri="{FF2B5EF4-FFF2-40B4-BE49-F238E27FC236}">
                      <a16:creationId xmlns:a16="http://schemas.microsoft.com/office/drawing/2014/main" id="{AB14ADA6-892B-984D-A2F0-5EDE96EBC5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5" name="Straight Connector 834">
                  <a:extLst>
                    <a:ext uri="{FF2B5EF4-FFF2-40B4-BE49-F238E27FC236}">
                      <a16:creationId xmlns:a16="http://schemas.microsoft.com/office/drawing/2014/main" id="{A9520244-D44D-3642-96B2-454595A6A6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6" name="Straight Connector 835">
                  <a:extLst>
                    <a:ext uri="{FF2B5EF4-FFF2-40B4-BE49-F238E27FC236}">
                      <a16:creationId xmlns:a16="http://schemas.microsoft.com/office/drawing/2014/main" id="{4BB35B03-B959-754B-A943-0FA0FF4409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7" name="Straight Connector 836">
                  <a:extLst>
                    <a:ext uri="{FF2B5EF4-FFF2-40B4-BE49-F238E27FC236}">
                      <a16:creationId xmlns:a16="http://schemas.microsoft.com/office/drawing/2014/main" id="{E5CFF7C8-DA1B-3145-A5C5-6322E3B284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8" name="Straight Connector 837">
                  <a:extLst>
                    <a:ext uri="{FF2B5EF4-FFF2-40B4-BE49-F238E27FC236}">
                      <a16:creationId xmlns:a16="http://schemas.microsoft.com/office/drawing/2014/main" id="{FB1B753A-F56F-D940-A59F-82697CE00A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9" name="Straight Connector 838">
                  <a:extLst>
                    <a:ext uri="{FF2B5EF4-FFF2-40B4-BE49-F238E27FC236}">
                      <a16:creationId xmlns:a16="http://schemas.microsoft.com/office/drawing/2014/main" id="{F8F428FF-34F9-3143-B7DB-70A31F22B2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7" name="Group 826">
                <a:extLst>
                  <a:ext uri="{FF2B5EF4-FFF2-40B4-BE49-F238E27FC236}">
                    <a16:creationId xmlns:a16="http://schemas.microsoft.com/office/drawing/2014/main" id="{8A84D73D-4170-7F4E-A64D-D4EE2497DB7C}"/>
                  </a:ext>
                </a:extLst>
              </p:cNvPr>
              <p:cNvGrpSpPr/>
              <p:nvPr/>
            </p:nvGrpSpPr>
            <p:grpSpPr>
              <a:xfrm rot="5400000">
                <a:off x="265153" y="785531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28" name="Straight Connector 827">
                  <a:extLst>
                    <a:ext uri="{FF2B5EF4-FFF2-40B4-BE49-F238E27FC236}">
                      <a16:creationId xmlns:a16="http://schemas.microsoft.com/office/drawing/2014/main" id="{B372F05B-D97C-BB48-9597-1404F804C7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9" name="Straight Connector 828">
                  <a:extLst>
                    <a:ext uri="{FF2B5EF4-FFF2-40B4-BE49-F238E27FC236}">
                      <a16:creationId xmlns:a16="http://schemas.microsoft.com/office/drawing/2014/main" id="{C98F26D4-F15F-434A-80B3-EC130EFC24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0" name="Straight Connector 829">
                  <a:extLst>
                    <a:ext uri="{FF2B5EF4-FFF2-40B4-BE49-F238E27FC236}">
                      <a16:creationId xmlns:a16="http://schemas.microsoft.com/office/drawing/2014/main" id="{6460857F-2467-3745-B3A1-CA35C3B927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1" name="Straight Connector 830">
                  <a:extLst>
                    <a:ext uri="{FF2B5EF4-FFF2-40B4-BE49-F238E27FC236}">
                      <a16:creationId xmlns:a16="http://schemas.microsoft.com/office/drawing/2014/main" id="{039CF9DA-7496-2648-9594-75688B442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2" name="Straight Connector 831">
                  <a:extLst>
                    <a:ext uri="{FF2B5EF4-FFF2-40B4-BE49-F238E27FC236}">
                      <a16:creationId xmlns:a16="http://schemas.microsoft.com/office/drawing/2014/main" id="{A204F47E-4DAE-FF4B-99F2-11FC87DE3B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3" name="Straight Connector 832">
                  <a:extLst>
                    <a:ext uri="{FF2B5EF4-FFF2-40B4-BE49-F238E27FC236}">
                      <a16:creationId xmlns:a16="http://schemas.microsoft.com/office/drawing/2014/main" id="{874D591B-2D57-504F-B996-2425BB31D2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58" name="Group 757">
              <a:extLst>
                <a:ext uri="{FF2B5EF4-FFF2-40B4-BE49-F238E27FC236}">
                  <a16:creationId xmlns:a16="http://schemas.microsoft.com/office/drawing/2014/main" id="{BCBE35B3-4D11-574E-BF87-D5AD3FBD9545}"/>
                </a:ext>
              </a:extLst>
            </p:cNvPr>
            <p:cNvGrpSpPr/>
            <p:nvPr/>
          </p:nvGrpSpPr>
          <p:grpSpPr>
            <a:xfrm>
              <a:off x="203450" y="1534466"/>
              <a:ext cx="1024818" cy="1021097"/>
              <a:chOff x="421221" y="347401"/>
              <a:chExt cx="1024818" cy="1021097"/>
            </a:xfrm>
          </p:grpSpPr>
          <p:grpSp>
            <p:nvGrpSpPr>
              <p:cNvPr id="792" name="Group 791">
                <a:extLst>
                  <a:ext uri="{FF2B5EF4-FFF2-40B4-BE49-F238E27FC236}">
                    <a16:creationId xmlns:a16="http://schemas.microsoft.com/office/drawing/2014/main" id="{F329ABBF-CA28-2F4E-B7A9-43E2A3FF374F}"/>
                  </a:ext>
                </a:extLst>
              </p:cNvPr>
              <p:cNvGrpSpPr/>
              <p:nvPr/>
            </p:nvGrpSpPr>
            <p:grpSpPr>
              <a:xfrm>
                <a:off x="572008" y="491077"/>
                <a:ext cx="717214" cy="717214"/>
                <a:chOff x="1149315" y="598762"/>
                <a:chExt cx="717214" cy="717214"/>
              </a:xfrm>
            </p:grpSpPr>
            <p:sp>
              <p:nvSpPr>
                <p:cNvPr id="821" name="Rounded Rectangle 820">
                  <a:extLst>
                    <a:ext uri="{FF2B5EF4-FFF2-40B4-BE49-F238E27FC236}">
                      <a16:creationId xmlns:a16="http://schemas.microsoft.com/office/drawing/2014/main" id="{651FD133-871F-A64D-8F50-F944A7F3F425}"/>
                    </a:ext>
                  </a:extLst>
                </p:cNvPr>
                <p:cNvSpPr/>
                <p:nvPr/>
              </p:nvSpPr>
              <p:spPr>
                <a:xfrm>
                  <a:off x="1149315" y="598762"/>
                  <a:ext cx="717214" cy="717214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endParaRPr>
                </a:p>
              </p:txBody>
            </p:sp>
            <p:sp>
              <p:nvSpPr>
                <p:cNvPr id="822" name="Rounded Rectangle 821">
                  <a:extLst>
                    <a:ext uri="{FF2B5EF4-FFF2-40B4-BE49-F238E27FC236}">
                      <a16:creationId xmlns:a16="http://schemas.microsoft.com/office/drawing/2014/main" id="{660CAD14-7EDB-774E-9E36-36FCB9DADCF1}"/>
                    </a:ext>
                  </a:extLst>
                </p:cNvPr>
                <p:cNvSpPr/>
                <p:nvPr/>
              </p:nvSpPr>
              <p:spPr>
                <a:xfrm>
                  <a:off x="1270970" y="720417"/>
                  <a:ext cx="473904" cy="473904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endParaRPr>
                </a:p>
              </p:txBody>
            </p:sp>
          </p:grpSp>
          <p:grpSp>
            <p:nvGrpSpPr>
              <p:cNvPr id="793" name="Group 792">
                <a:extLst>
                  <a:ext uri="{FF2B5EF4-FFF2-40B4-BE49-F238E27FC236}">
                    <a16:creationId xmlns:a16="http://schemas.microsoft.com/office/drawing/2014/main" id="{61868183-09EC-664E-8564-62806CB445CB}"/>
                  </a:ext>
                </a:extLst>
              </p:cNvPr>
              <p:cNvGrpSpPr/>
              <p:nvPr/>
            </p:nvGrpSpPr>
            <p:grpSpPr>
              <a:xfrm>
                <a:off x="724443" y="347401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15" name="Straight Connector 814">
                  <a:extLst>
                    <a:ext uri="{FF2B5EF4-FFF2-40B4-BE49-F238E27FC236}">
                      <a16:creationId xmlns:a16="http://schemas.microsoft.com/office/drawing/2014/main" id="{805CF1BC-017E-D347-9697-8308B734D3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6" name="Straight Connector 815">
                  <a:extLst>
                    <a:ext uri="{FF2B5EF4-FFF2-40B4-BE49-F238E27FC236}">
                      <a16:creationId xmlns:a16="http://schemas.microsoft.com/office/drawing/2014/main" id="{CD79A8ED-D85E-1746-94CE-BDF4ADF213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7" name="Straight Connector 816">
                  <a:extLst>
                    <a:ext uri="{FF2B5EF4-FFF2-40B4-BE49-F238E27FC236}">
                      <a16:creationId xmlns:a16="http://schemas.microsoft.com/office/drawing/2014/main" id="{08FF1177-E263-344D-A754-B46B524781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8" name="Straight Connector 817">
                  <a:extLst>
                    <a:ext uri="{FF2B5EF4-FFF2-40B4-BE49-F238E27FC236}">
                      <a16:creationId xmlns:a16="http://schemas.microsoft.com/office/drawing/2014/main" id="{13345CEB-E572-024D-9554-715BDE16F7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9" name="Straight Connector 818">
                  <a:extLst>
                    <a:ext uri="{FF2B5EF4-FFF2-40B4-BE49-F238E27FC236}">
                      <a16:creationId xmlns:a16="http://schemas.microsoft.com/office/drawing/2014/main" id="{4810E9D7-65A1-B043-A6C8-D7E286E7A6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0" name="Straight Connector 819">
                  <a:extLst>
                    <a:ext uri="{FF2B5EF4-FFF2-40B4-BE49-F238E27FC236}">
                      <a16:creationId xmlns:a16="http://schemas.microsoft.com/office/drawing/2014/main" id="{0F3480C2-49F9-944B-9285-118DE19BDD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4" name="Group 793">
                <a:extLst>
                  <a:ext uri="{FF2B5EF4-FFF2-40B4-BE49-F238E27FC236}">
                    <a16:creationId xmlns:a16="http://schemas.microsoft.com/office/drawing/2014/main" id="{34C672E3-62C2-8747-8E2C-4FB230FF6C42}"/>
                  </a:ext>
                </a:extLst>
              </p:cNvPr>
              <p:cNvGrpSpPr/>
              <p:nvPr/>
            </p:nvGrpSpPr>
            <p:grpSpPr>
              <a:xfrm rot="5400000">
                <a:off x="1189763" y="768800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09" name="Straight Connector 808">
                  <a:extLst>
                    <a:ext uri="{FF2B5EF4-FFF2-40B4-BE49-F238E27FC236}">
                      <a16:creationId xmlns:a16="http://schemas.microsoft.com/office/drawing/2014/main" id="{CD54B7FB-79F4-3B4F-9DA0-7DFA159552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0" name="Straight Connector 809">
                  <a:extLst>
                    <a:ext uri="{FF2B5EF4-FFF2-40B4-BE49-F238E27FC236}">
                      <a16:creationId xmlns:a16="http://schemas.microsoft.com/office/drawing/2014/main" id="{55643923-4B11-4B44-81F8-980E0839DF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1" name="Straight Connector 810">
                  <a:extLst>
                    <a:ext uri="{FF2B5EF4-FFF2-40B4-BE49-F238E27FC236}">
                      <a16:creationId xmlns:a16="http://schemas.microsoft.com/office/drawing/2014/main" id="{09772A78-B4B2-2D4A-8D1D-42937A5ED4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2" name="Straight Connector 811">
                  <a:extLst>
                    <a:ext uri="{FF2B5EF4-FFF2-40B4-BE49-F238E27FC236}">
                      <a16:creationId xmlns:a16="http://schemas.microsoft.com/office/drawing/2014/main" id="{0CD678EC-1B36-C54D-AE7D-D1EBD08C2B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3" name="Straight Connector 812">
                  <a:extLst>
                    <a:ext uri="{FF2B5EF4-FFF2-40B4-BE49-F238E27FC236}">
                      <a16:creationId xmlns:a16="http://schemas.microsoft.com/office/drawing/2014/main" id="{00EDADE1-687E-6A4A-A811-4316EA32DA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4" name="Straight Connector 813">
                  <a:extLst>
                    <a:ext uri="{FF2B5EF4-FFF2-40B4-BE49-F238E27FC236}">
                      <a16:creationId xmlns:a16="http://schemas.microsoft.com/office/drawing/2014/main" id="{CBAB1E12-949E-E647-995C-37ACF505CA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5" name="Group 794">
                <a:extLst>
                  <a:ext uri="{FF2B5EF4-FFF2-40B4-BE49-F238E27FC236}">
                    <a16:creationId xmlns:a16="http://schemas.microsoft.com/office/drawing/2014/main" id="{6C4A7799-301C-2140-834A-8BE8189B1465}"/>
                  </a:ext>
                </a:extLst>
              </p:cNvPr>
              <p:cNvGrpSpPr/>
              <p:nvPr/>
            </p:nvGrpSpPr>
            <p:grpSpPr>
              <a:xfrm rot="10800000">
                <a:off x="740676" y="1268290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803" name="Straight Connector 802">
                  <a:extLst>
                    <a:ext uri="{FF2B5EF4-FFF2-40B4-BE49-F238E27FC236}">
                      <a16:creationId xmlns:a16="http://schemas.microsoft.com/office/drawing/2014/main" id="{016D6C78-9ACD-684D-B2CA-73487D85DF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4" name="Straight Connector 803">
                  <a:extLst>
                    <a:ext uri="{FF2B5EF4-FFF2-40B4-BE49-F238E27FC236}">
                      <a16:creationId xmlns:a16="http://schemas.microsoft.com/office/drawing/2014/main" id="{95872631-1B7B-A44B-8737-F2D6874523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5" name="Straight Connector 804">
                  <a:extLst>
                    <a:ext uri="{FF2B5EF4-FFF2-40B4-BE49-F238E27FC236}">
                      <a16:creationId xmlns:a16="http://schemas.microsoft.com/office/drawing/2014/main" id="{9A23474D-BC26-4340-A7AD-A3621A528A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6" name="Straight Connector 805">
                  <a:extLst>
                    <a:ext uri="{FF2B5EF4-FFF2-40B4-BE49-F238E27FC236}">
                      <a16:creationId xmlns:a16="http://schemas.microsoft.com/office/drawing/2014/main" id="{88BF7FEC-D07E-FD4D-8AAB-A1903E12EE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7" name="Straight Connector 806">
                  <a:extLst>
                    <a:ext uri="{FF2B5EF4-FFF2-40B4-BE49-F238E27FC236}">
                      <a16:creationId xmlns:a16="http://schemas.microsoft.com/office/drawing/2014/main" id="{603EE16C-749F-F245-9C5A-881705B715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8" name="Straight Connector 807">
                  <a:extLst>
                    <a:ext uri="{FF2B5EF4-FFF2-40B4-BE49-F238E27FC236}">
                      <a16:creationId xmlns:a16="http://schemas.microsoft.com/office/drawing/2014/main" id="{1B2C9080-F126-7F40-BFBE-51B15E12BB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6" name="Group 795">
                <a:extLst>
                  <a:ext uri="{FF2B5EF4-FFF2-40B4-BE49-F238E27FC236}">
                    <a16:creationId xmlns:a16="http://schemas.microsoft.com/office/drawing/2014/main" id="{BC5327C9-F373-174D-91E2-2686A81C7DAD}"/>
                  </a:ext>
                </a:extLst>
              </p:cNvPr>
              <p:cNvGrpSpPr/>
              <p:nvPr/>
            </p:nvGrpSpPr>
            <p:grpSpPr>
              <a:xfrm rot="5400000">
                <a:off x="265153" y="785531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797" name="Straight Connector 796">
                  <a:extLst>
                    <a:ext uri="{FF2B5EF4-FFF2-40B4-BE49-F238E27FC236}">
                      <a16:creationId xmlns:a16="http://schemas.microsoft.com/office/drawing/2014/main" id="{3DFAB07C-6539-534F-8FDB-FA81EE5B44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8" name="Straight Connector 797">
                  <a:extLst>
                    <a:ext uri="{FF2B5EF4-FFF2-40B4-BE49-F238E27FC236}">
                      <a16:creationId xmlns:a16="http://schemas.microsoft.com/office/drawing/2014/main" id="{241CBA78-1727-2541-8411-BC77808685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9" name="Straight Connector 798">
                  <a:extLst>
                    <a:ext uri="{FF2B5EF4-FFF2-40B4-BE49-F238E27FC236}">
                      <a16:creationId xmlns:a16="http://schemas.microsoft.com/office/drawing/2014/main" id="{54449512-C34E-5F41-A63A-138F3EF453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0" name="Straight Connector 799">
                  <a:extLst>
                    <a:ext uri="{FF2B5EF4-FFF2-40B4-BE49-F238E27FC236}">
                      <a16:creationId xmlns:a16="http://schemas.microsoft.com/office/drawing/2014/main" id="{5187C197-D7DF-3544-8B86-B9FFA35616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1" name="Straight Connector 800">
                  <a:extLst>
                    <a:ext uri="{FF2B5EF4-FFF2-40B4-BE49-F238E27FC236}">
                      <a16:creationId xmlns:a16="http://schemas.microsoft.com/office/drawing/2014/main" id="{BB538728-1F11-8940-8B12-BC54931810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2" name="Straight Connector 801">
                  <a:extLst>
                    <a:ext uri="{FF2B5EF4-FFF2-40B4-BE49-F238E27FC236}">
                      <a16:creationId xmlns:a16="http://schemas.microsoft.com/office/drawing/2014/main" id="{02E364B3-50E6-5344-8EE7-18C9587B5A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59" name="Group 758">
              <a:extLst>
                <a:ext uri="{FF2B5EF4-FFF2-40B4-BE49-F238E27FC236}">
                  <a16:creationId xmlns:a16="http://schemas.microsoft.com/office/drawing/2014/main" id="{CBD3367D-12FB-2F49-A460-620C2E848C7F}"/>
                </a:ext>
              </a:extLst>
            </p:cNvPr>
            <p:cNvGrpSpPr/>
            <p:nvPr/>
          </p:nvGrpSpPr>
          <p:grpSpPr>
            <a:xfrm>
              <a:off x="1522021" y="1551941"/>
              <a:ext cx="1024818" cy="1021097"/>
              <a:chOff x="421221" y="347401"/>
              <a:chExt cx="1024818" cy="1021097"/>
            </a:xfrm>
          </p:grpSpPr>
          <p:grpSp>
            <p:nvGrpSpPr>
              <p:cNvPr id="761" name="Group 760">
                <a:extLst>
                  <a:ext uri="{FF2B5EF4-FFF2-40B4-BE49-F238E27FC236}">
                    <a16:creationId xmlns:a16="http://schemas.microsoft.com/office/drawing/2014/main" id="{FA5CC2B0-B502-3646-A62B-9E894C8DFD30}"/>
                  </a:ext>
                </a:extLst>
              </p:cNvPr>
              <p:cNvGrpSpPr/>
              <p:nvPr/>
            </p:nvGrpSpPr>
            <p:grpSpPr>
              <a:xfrm>
                <a:off x="572008" y="491077"/>
                <a:ext cx="717214" cy="717214"/>
                <a:chOff x="1149315" y="598762"/>
                <a:chExt cx="717214" cy="717214"/>
              </a:xfrm>
            </p:grpSpPr>
            <p:sp>
              <p:nvSpPr>
                <p:cNvPr id="790" name="Rounded Rectangle 789">
                  <a:extLst>
                    <a:ext uri="{FF2B5EF4-FFF2-40B4-BE49-F238E27FC236}">
                      <a16:creationId xmlns:a16="http://schemas.microsoft.com/office/drawing/2014/main" id="{C946C1A4-FBBA-1142-8084-5A43FD52F805}"/>
                    </a:ext>
                  </a:extLst>
                </p:cNvPr>
                <p:cNvSpPr/>
                <p:nvPr/>
              </p:nvSpPr>
              <p:spPr>
                <a:xfrm>
                  <a:off x="1149315" y="598762"/>
                  <a:ext cx="717214" cy="717214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endParaRPr>
                </a:p>
              </p:txBody>
            </p:sp>
            <p:sp>
              <p:nvSpPr>
                <p:cNvPr id="791" name="Rounded Rectangle 790">
                  <a:extLst>
                    <a:ext uri="{FF2B5EF4-FFF2-40B4-BE49-F238E27FC236}">
                      <a16:creationId xmlns:a16="http://schemas.microsoft.com/office/drawing/2014/main" id="{B6BF3EEB-A596-644A-8D49-84CECE45C500}"/>
                    </a:ext>
                  </a:extLst>
                </p:cNvPr>
                <p:cNvSpPr/>
                <p:nvPr/>
              </p:nvSpPr>
              <p:spPr>
                <a:xfrm>
                  <a:off x="1270970" y="720417"/>
                  <a:ext cx="473904" cy="473904"/>
                </a:xfrm>
                <a:prstGeom prst="roundRect">
                  <a:avLst/>
                </a:prstGeom>
                <a:solidFill>
                  <a:schemeClr val="bg2"/>
                </a:solidFill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Linux Libertine O" panose="02000503000000000000" pitchFamily="2" charset="0"/>
                    <a:ea typeface="Linux Libertine O" panose="02000503000000000000" pitchFamily="2" charset="0"/>
                    <a:cs typeface="Linux Libertine O" panose="02000503000000000000" pitchFamily="2" charset="0"/>
                  </a:endParaRPr>
                </a:p>
              </p:txBody>
            </p:sp>
          </p:grpSp>
          <p:grpSp>
            <p:nvGrpSpPr>
              <p:cNvPr id="762" name="Group 761">
                <a:extLst>
                  <a:ext uri="{FF2B5EF4-FFF2-40B4-BE49-F238E27FC236}">
                    <a16:creationId xmlns:a16="http://schemas.microsoft.com/office/drawing/2014/main" id="{E28B163E-3731-984F-A962-D2650D7A990B}"/>
                  </a:ext>
                </a:extLst>
              </p:cNvPr>
              <p:cNvGrpSpPr/>
              <p:nvPr/>
            </p:nvGrpSpPr>
            <p:grpSpPr>
              <a:xfrm>
                <a:off x="724443" y="347401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784" name="Straight Connector 783">
                  <a:extLst>
                    <a:ext uri="{FF2B5EF4-FFF2-40B4-BE49-F238E27FC236}">
                      <a16:creationId xmlns:a16="http://schemas.microsoft.com/office/drawing/2014/main" id="{BFFA0663-E13F-4C4B-949D-6016382AB6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5" name="Straight Connector 784">
                  <a:extLst>
                    <a:ext uri="{FF2B5EF4-FFF2-40B4-BE49-F238E27FC236}">
                      <a16:creationId xmlns:a16="http://schemas.microsoft.com/office/drawing/2014/main" id="{75D7A2CD-0AD5-AE4E-B104-6B1555CFA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6" name="Straight Connector 785">
                  <a:extLst>
                    <a:ext uri="{FF2B5EF4-FFF2-40B4-BE49-F238E27FC236}">
                      <a16:creationId xmlns:a16="http://schemas.microsoft.com/office/drawing/2014/main" id="{0AAB732F-3F1A-A545-962E-75BED00F22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7" name="Straight Connector 786">
                  <a:extLst>
                    <a:ext uri="{FF2B5EF4-FFF2-40B4-BE49-F238E27FC236}">
                      <a16:creationId xmlns:a16="http://schemas.microsoft.com/office/drawing/2014/main" id="{F4142733-2097-2A45-BB7E-E813915696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8" name="Straight Connector 787">
                  <a:extLst>
                    <a:ext uri="{FF2B5EF4-FFF2-40B4-BE49-F238E27FC236}">
                      <a16:creationId xmlns:a16="http://schemas.microsoft.com/office/drawing/2014/main" id="{BBCC1D2A-AEDA-4D4B-9111-C22FCC8CD6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9" name="Straight Connector 788">
                  <a:extLst>
                    <a:ext uri="{FF2B5EF4-FFF2-40B4-BE49-F238E27FC236}">
                      <a16:creationId xmlns:a16="http://schemas.microsoft.com/office/drawing/2014/main" id="{A655D09E-D05B-6546-8AA6-645366F949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3" name="Group 762">
                <a:extLst>
                  <a:ext uri="{FF2B5EF4-FFF2-40B4-BE49-F238E27FC236}">
                    <a16:creationId xmlns:a16="http://schemas.microsoft.com/office/drawing/2014/main" id="{C0F382B9-8AC5-B341-A0A3-2A37994095D4}"/>
                  </a:ext>
                </a:extLst>
              </p:cNvPr>
              <p:cNvGrpSpPr/>
              <p:nvPr/>
            </p:nvGrpSpPr>
            <p:grpSpPr>
              <a:xfrm rot="5400000">
                <a:off x="1189763" y="768800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778" name="Straight Connector 777">
                  <a:extLst>
                    <a:ext uri="{FF2B5EF4-FFF2-40B4-BE49-F238E27FC236}">
                      <a16:creationId xmlns:a16="http://schemas.microsoft.com/office/drawing/2014/main" id="{B377055B-412E-7C45-86F6-BC7AF48700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9" name="Straight Connector 778">
                  <a:extLst>
                    <a:ext uri="{FF2B5EF4-FFF2-40B4-BE49-F238E27FC236}">
                      <a16:creationId xmlns:a16="http://schemas.microsoft.com/office/drawing/2014/main" id="{755ADC18-0D2F-9041-8F53-C3C903AF35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0" name="Straight Connector 779">
                  <a:extLst>
                    <a:ext uri="{FF2B5EF4-FFF2-40B4-BE49-F238E27FC236}">
                      <a16:creationId xmlns:a16="http://schemas.microsoft.com/office/drawing/2014/main" id="{972833D4-B6E9-E840-BF56-25DA5B2F23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1" name="Straight Connector 780">
                  <a:extLst>
                    <a:ext uri="{FF2B5EF4-FFF2-40B4-BE49-F238E27FC236}">
                      <a16:creationId xmlns:a16="http://schemas.microsoft.com/office/drawing/2014/main" id="{C48A5BB2-C22D-2B48-BFC0-8725702548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2" name="Straight Connector 781">
                  <a:extLst>
                    <a:ext uri="{FF2B5EF4-FFF2-40B4-BE49-F238E27FC236}">
                      <a16:creationId xmlns:a16="http://schemas.microsoft.com/office/drawing/2014/main" id="{D2AA700F-E094-6345-9C21-493A8C97B2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3" name="Straight Connector 782">
                  <a:extLst>
                    <a:ext uri="{FF2B5EF4-FFF2-40B4-BE49-F238E27FC236}">
                      <a16:creationId xmlns:a16="http://schemas.microsoft.com/office/drawing/2014/main" id="{85C3B995-9AAE-6E44-97B7-95BEABC27E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4" name="Group 763">
                <a:extLst>
                  <a:ext uri="{FF2B5EF4-FFF2-40B4-BE49-F238E27FC236}">
                    <a16:creationId xmlns:a16="http://schemas.microsoft.com/office/drawing/2014/main" id="{7B0FAD81-B8BD-BA41-B0D0-6DF7F55FC729}"/>
                  </a:ext>
                </a:extLst>
              </p:cNvPr>
              <p:cNvGrpSpPr/>
              <p:nvPr/>
            </p:nvGrpSpPr>
            <p:grpSpPr>
              <a:xfrm rot="10800000">
                <a:off x="740676" y="1268290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772" name="Straight Connector 771">
                  <a:extLst>
                    <a:ext uri="{FF2B5EF4-FFF2-40B4-BE49-F238E27FC236}">
                      <a16:creationId xmlns:a16="http://schemas.microsoft.com/office/drawing/2014/main" id="{D1B150FB-CCD4-164E-8AB0-EFF29EC78A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3" name="Straight Connector 772">
                  <a:extLst>
                    <a:ext uri="{FF2B5EF4-FFF2-40B4-BE49-F238E27FC236}">
                      <a16:creationId xmlns:a16="http://schemas.microsoft.com/office/drawing/2014/main" id="{C9CCFF5B-A3F7-A64B-8F84-A9941BFD60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4" name="Straight Connector 773">
                  <a:extLst>
                    <a:ext uri="{FF2B5EF4-FFF2-40B4-BE49-F238E27FC236}">
                      <a16:creationId xmlns:a16="http://schemas.microsoft.com/office/drawing/2014/main" id="{A7B3A6B0-0BE6-5545-9D1E-9435063446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5" name="Straight Connector 774">
                  <a:extLst>
                    <a:ext uri="{FF2B5EF4-FFF2-40B4-BE49-F238E27FC236}">
                      <a16:creationId xmlns:a16="http://schemas.microsoft.com/office/drawing/2014/main" id="{23BD2547-7870-5949-9A4C-0646E1B55A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6" name="Straight Connector 775">
                  <a:extLst>
                    <a:ext uri="{FF2B5EF4-FFF2-40B4-BE49-F238E27FC236}">
                      <a16:creationId xmlns:a16="http://schemas.microsoft.com/office/drawing/2014/main" id="{87FA8734-A2CE-AA47-B507-61D994A614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7" name="Straight Connector 776">
                  <a:extLst>
                    <a:ext uri="{FF2B5EF4-FFF2-40B4-BE49-F238E27FC236}">
                      <a16:creationId xmlns:a16="http://schemas.microsoft.com/office/drawing/2014/main" id="{39BA0516-4925-374C-96E4-2D22A0DD18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5" name="Group 764">
                <a:extLst>
                  <a:ext uri="{FF2B5EF4-FFF2-40B4-BE49-F238E27FC236}">
                    <a16:creationId xmlns:a16="http://schemas.microsoft.com/office/drawing/2014/main" id="{36053164-6834-3744-B6A3-62EAB7985686}"/>
                  </a:ext>
                </a:extLst>
              </p:cNvPr>
              <p:cNvGrpSpPr/>
              <p:nvPr/>
            </p:nvGrpSpPr>
            <p:grpSpPr>
              <a:xfrm rot="5400000">
                <a:off x="265153" y="785531"/>
                <a:ext cx="412343" cy="100208"/>
                <a:chOff x="2555310" y="4597052"/>
                <a:chExt cx="412343" cy="100208"/>
              </a:xfrm>
            </p:grpSpPr>
            <p:cxnSp>
              <p:nvCxnSpPr>
                <p:cNvPr id="766" name="Straight Connector 765">
                  <a:extLst>
                    <a:ext uri="{FF2B5EF4-FFF2-40B4-BE49-F238E27FC236}">
                      <a16:creationId xmlns:a16="http://schemas.microsoft.com/office/drawing/2014/main" id="{B2D30958-9D2B-FB4F-BF75-E4A31D214D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55310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7" name="Straight Connector 766">
                  <a:extLst>
                    <a:ext uri="{FF2B5EF4-FFF2-40B4-BE49-F238E27FC236}">
                      <a16:creationId xmlns:a16="http://schemas.microsoft.com/office/drawing/2014/main" id="{6EEB0C82-B0F0-0543-B7F8-153E5F2D85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37779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8" name="Straight Connector 767">
                  <a:extLst>
                    <a:ext uri="{FF2B5EF4-FFF2-40B4-BE49-F238E27FC236}">
                      <a16:creationId xmlns:a16="http://schemas.microsoft.com/office/drawing/2014/main" id="{FF20BC59-4F83-F146-B6BD-71544C4C68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20248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9" name="Straight Connector 768">
                  <a:extLst>
                    <a:ext uri="{FF2B5EF4-FFF2-40B4-BE49-F238E27FC236}">
                      <a16:creationId xmlns:a16="http://schemas.microsoft.com/office/drawing/2014/main" id="{B9B00B70-7895-C54E-B949-1821963006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02717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0" name="Straight Connector 769">
                  <a:extLst>
                    <a:ext uri="{FF2B5EF4-FFF2-40B4-BE49-F238E27FC236}">
                      <a16:creationId xmlns:a16="http://schemas.microsoft.com/office/drawing/2014/main" id="{EC58F96E-7230-C44A-BD5C-A94D4C6B3A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5186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1" name="Straight Connector 770">
                  <a:extLst>
                    <a:ext uri="{FF2B5EF4-FFF2-40B4-BE49-F238E27FC236}">
                      <a16:creationId xmlns:a16="http://schemas.microsoft.com/office/drawing/2014/main" id="{AF98A83F-62B5-4D4A-8C82-37FCF2B04C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67653" y="4597052"/>
                  <a:ext cx="0" cy="100208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60" name="Straight Arrow Connector 759">
              <a:extLst>
                <a:ext uri="{FF2B5EF4-FFF2-40B4-BE49-F238E27FC236}">
                  <a16:creationId xmlns:a16="http://schemas.microsoft.com/office/drawing/2014/main" id="{84F6C32C-E28C-7445-9264-C806730C88FD}"/>
                </a:ext>
              </a:extLst>
            </p:cNvPr>
            <p:cNvCxnSpPr/>
            <p:nvPr/>
          </p:nvCxnSpPr>
          <p:spPr>
            <a:xfrm>
              <a:off x="6291758" y="2668409"/>
              <a:ext cx="2772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1365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et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67EB7"/>
      </a:accent1>
      <a:accent2>
        <a:srgbClr val="E31A1B"/>
      </a:accent2>
      <a:accent3>
        <a:srgbClr val="D8D830"/>
      </a:accent3>
      <a:accent4>
        <a:srgbClr val="FF7F00"/>
      </a:accent4>
      <a:accent5>
        <a:srgbClr val="974EA3"/>
      </a:accent5>
      <a:accent6>
        <a:srgbClr val="4DAE4A"/>
      </a:accent6>
      <a:hlink>
        <a:srgbClr val="367EB7"/>
      </a:hlink>
      <a:folHlink>
        <a:srgbClr val="974EA3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4492</TotalTime>
  <Words>38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Linux Libertine 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Stutsman</dc:creator>
  <cp:lastModifiedBy>Ryan Stutsman</cp:lastModifiedBy>
  <cp:revision>8</cp:revision>
  <dcterms:created xsi:type="dcterms:W3CDTF">2022-03-25T18:38:41Z</dcterms:created>
  <dcterms:modified xsi:type="dcterms:W3CDTF">2022-03-28T23:10:51Z</dcterms:modified>
</cp:coreProperties>
</file>